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5"/>
  </p:notesMasterIdLst>
  <p:handoutMasterIdLst>
    <p:handoutMasterId r:id="rId16"/>
  </p:handoutMasterIdLst>
  <p:sldIdLst>
    <p:sldId id="269" r:id="rId2"/>
    <p:sldId id="274" r:id="rId3"/>
    <p:sldId id="275" r:id="rId4"/>
    <p:sldId id="271" r:id="rId5"/>
    <p:sldId id="272" r:id="rId6"/>
    <p:sldId id="261" r:id="rId7"/>
    <p:sldId id="276" r:id="rId8"/>
    <p:sldId id="277" r:id="rId9"/>
    <p:sldId id="278" r:id="rId10"/>
    <p:sldId id="263" r:id="rId11"/>
    <p:sldId id="279" r:id="rId12"/>
    <p:sldId id="280" r:id="rId13"/>
    <p:sldId id="282" r:id="rId14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77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9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7F1C2-6B28-4DB5-BE5F-601F56F622F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2019-06-20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B36D49-A489-451E-90C3-B583FC93C418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1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F105DB2-FD3E-441D-8B7E-7AE83ECE27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596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588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84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67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13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59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8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11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05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60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6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03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7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607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63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05DB2-FD3E-441D-8B7E-7AE83ECE27B3}" type="slidenum">
              <a:rPr lang="en-US" altLang="ko-KR" smtClean="0">
                <a:ea typeface="맑은 고딕" panose="020B0503020000020004" pitchFamily="50" charset="-127"/>
              </a:rPr>
              <a:pPr/>
              <a:t>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14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블록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grpSp>
        <p:nvGrpSpPr>
          <p:cNvPr id="7" name="위쪽 그래픽" descr="위쪽 테두리 디자인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직사각형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3" name="아래쪽 그래픽" descr="아래쪽 테두리 디자인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직사각형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B77DD7-81D9-4AB7-B292-4FB3F6317DE2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FCD2E8-EA2B-4A72-A8BA-4395DCCFDF68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073092-098F-4B39-AFE6-0D11619AAE97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C6E159-5FA6-4399-81A7-7DBED6AC7B56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816E5DF-CBAF-434E-B9B2-FF14EEB407C2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black"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B319E7-1EFB-4F78-A837-CFF844E9F578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B63CF1-B3A0-4638-8019-D0CC8F56DC44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FE7C15-F9F6-403A-B300-60C8876E515F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아래쪽 그래픽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직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84F4A5-021D-405B-BD16-2997DF00FCAC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틀" descr="테두리 디자인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C9C07B-46AA-4F41-AD3D-7CD700FDA6CA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틀" descr="테두리 디자인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6E02FA-4B10-413A-8842-A317FEFBD743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아래쪽 그래픽" descr="아래쪽 테두리 디자인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직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위쪽 그래픽" descr="위쪽 테두리 디자인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직사각형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1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47F1A0-5500-476F-9DB7-8520D97BF955}" type="datetime1">
              <a:rPr lang="ko-KR" altLang="en-US" noProof="1" smtClean="0"/>
              <a:t>2019-06-20</a:t>
            </a:fld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258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82" y="476672"/>
            <a:ext cx="9577659" cy="434340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522413" y="1752836"/>
            <a:ext cx="9143998" cy="1791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</a:t>
            </a:r>
            <a:r>
              <a:rPr lang="ko-KR" altLang="en-US" sz="96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조 </a:t>
            </a:r>
            <a:r>
              <a:rPr lang="en-US" altLang="ko-KR" sz="96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Project</a:t>
            </a:r>
            <a:endParaRPr lang="ko-KR" altLang="en-US" sz="9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1522413" y="4820072"/>
            <a:ext cx="9143998" cy="1440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864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2296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97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258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5544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2016117003 </a:t>
            </a:r>
            <a:r>
              <a:rPr lang="ko-KR" altLang="en-US" sz="1600" dirty="0" smtClean="0"/>
              <a:t>장현수</a:t>
            </a:r>
            <a:endParaRPr lang="en-US" altLang="ko-KR" sz="1600" dirty="0" smtClean="0"/>
          </a:p>
          <a:p>
            <a:r>
              <a:rPr lang="en-US" altLang="ko-KR" sz="1600" dirty="0" smtClean="0"/>
              <a:t>2016116811 </a:t>
            </a:r>
            <a:r>
              <a:rPr lang="ko-KR" altLang="en-US" sz="1600" dirty="0" err="1" smtClean="0"/>
              <a:t>황찬웅</a:t>
            </a:r>
            <a:endParaRPr lang="en-US" altLang="ko-KR" sz="1600" dirty="0" smtClean="0"/>
          </a:p>
          <a:p>
            <a:r>
              <a:rPr lang="en-US" altLang="ko-KR" sz="1600" dirty="0" smtClean="0"/>
              <a:t>2016110253 </a:t>
            </a:r>
            <a:r>
              <a:rPr lang="ko-KR" altLang="en-US" sz="1600" dirty="0" err="1" smtClean="0"/>
              <a:t>박재화</a:t>
            </a:r>
            <a:endParaRPr lang="en-US" altLang="ko-KR" sz="1600" dirty="0" smtClean="0"/>
          </a:p>
          <a:p>
            <a:r>
              <a:rPr lang="en-US" altLang="ko-KR" sz="1600" dirty="0" smtClean="0"/>
              <a:t>2016110042 </a:t>
            </a:r>
            <a:r>
              <a:rPr lang="ko-KR" altLang="en-US" sz="1600" dirty="0" smtClean="0"/>
              <a:t>전상건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23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BFC598-81AC-4941-973C-6034B821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156" y="476672"/>
            <a:ext cx="4536504" cy="767680"/>
          </a:xfrm>
        </p:spPr>
        <p:txBody>
          <a:bodyPr rtlCol="0"/>
          <a:lstStyle/>
          <a:p>
            <a:pPr algn="ctr" rtl="0"/>
            <a:r>
              <a:rPr lang="en-US" altLang="ko-KR" sz="4800" b="1" dirty="0" smtClean="0"/>
              <a:t>Code(Record)</a:t>
            </a:r>
            <a:endParaRPr lang="en-US" altLang="ko-KR" sz="4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1244352"/>
            <a:ext cx="3769291" cy="50649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14" y="1244352"/>
            <a:ext cx="3769291" cy="49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BFC598-81AC-4941-973C-6034B821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476672"/>
            <a:ext cx="9143538" cy="911696"/>
          </a:xfrm>
        </p:spPr>
        <p:txBody>
          <a:bodyPr rtlCol="0"/>
          <a:lstStyle/>
          <a:p>
            <a:pPr algn="ctr" rtl="0"/>
            <a:r>
              <a:rPr lang="ko-KR" altLang="en-US" sz="4800" b="1" dirty="0" smtClean="0"/>
              <a:t>시연 영상</a:t>
            </a:r>
            <a:endParaRPr lang="en-US" altLang="ko-KR" sz="4800" b="1" dirty="0"/>
          </a:p>
        </p:txBody>
      </p:sp>
      <p:pic>
        <p:nvPicPr>
          <p:cNvPr id="2" name="KakaoTalk_Video_20190620_1611_44_9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0116" y="1628800"/>
            <a:ext cx="52879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BFC598-81AC-4941-973C-6034B821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476672"/>
            <a:ext cx="9143538" cy="911696"/>
          </a:xfrm>
        </p:spPr>
        <p:txBody>
          <a:bodyPr rtlCol="0"/>
          <a:lstStyle/>
          <a:p>
            <a:pPr algn="ctr" rtl="0"/>
            <a:r>
              <a:rPr lang="ko-KR" altLang="en-US" sz="4800" b="1" smtClean="0"/>
              <a:t>개선사항</a:t>
            </a:r>
            <a:endParaRPr lang="en-US" altLang="ko-KR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305141" y="1844824"/>
            <a:ext cx="9649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● 단어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찾을때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hash table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→hash table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활용하면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 complexity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줄일 수 있을 것 이다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●랜덤 단어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선택시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랜덤 숫자 중복 방지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→ 100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한정된 단어를 가지고 구현했지만 이를 중복되지 않게 단어를 생성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398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836712"/>
            <a:ext cx="6999312" cy="4666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825193"/>
            <a:ext cx="11305256" cy="46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15" y="1682298"/>
            <a:ext cx="9577659" cy="4343400"/>
          </a:xfrm>
          <a:prstGeom prst="rect">
            <a:avLst/>
          </a:prstGeom>
        </p:spPr>
      </p:pic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522876" y="764704"/>
            <a:ext cx="9143538" cy="911696"/>
          </a:xfrm>
        </p:spPr>
        <p:txBody>
          <a:bodyPr rtlCol="0"/>
          <a:lstStyle/>
          <a:p>
            <a:pPr algn="ctr" rtl="0"/>
            <a:r>
              <a:rPr lang="en-US" altLang="ko-KR" sz="4800" b="1" dirty="0" smtClean="0"/>
              <a:t>Index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89956" y="2204864"/>
            <a:ext cx="806489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altLang="ko-KR" sz="32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Intro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altLang="ko-KR" sz="32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코드 설명</a:t>
            </a:r>
            <a:endParaRPr lang="en-US" altLang="ko-KR" sz="32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altLang="ko-KR" sz="32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시연 영상</a:t>
            </a:r>
            <a:endParaRPr lang="en-US" altLang="ko-KR" sz="3200" dirty="0" smtClean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altLang="ko-KR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altLang="ko-KR" sz="3200" dirty="0" smtClean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Q &amp; A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9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1522875" y="404664"/>
            <a:ext cx="9143538" cy="911696"/>
          </a:xfrm>
        </p:spPr>
        <p:txBody>
          <a:bodyPr rtlCol="0"/>
          <a:lstStyle/>
          <a:p>
            <a:pPr algn="ctr" rtl="0"/>
            <a:r>
              <a:rPr lang="en-US" altLang="ko-KR" sz="4800" b="1" dirty="0" smtClean="0"/>
              <a:t>Intro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375124"/>
            <a:ext cx="5018871" cy="3724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2420888"/>
            <a:ext cx="5380722" cy="3673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292206"/>
            <a:ext cx="7992888" cy="44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US" altLang="ko-KR" sz="4800" b="1" dirty="0" smtClean="0">
                <a:ea typeface="맑은 고딕" panose="020B0503020000020004" pitchFamily="50" charset="-127"/>
              </a:rPr>
              <a:t>Intro</a:t>
            </a:r>
            <a:endParaRPr lang="ko-KR" altLang="en-US" sz="4800" b="1" dirty="0">
              <a:ea typeface="맑은 고딕" panose="020B0503020000020004" pitchFamily="50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1522412" y="1904999"/>
            <a:ext cx="8964487" cy="4088921"/>
          </a:xfrm>
        </p:spPr>
        <p:txBody>
          <a:bodyPr rtlCol="0"/>
          <a:lstStyle/>
          <a:p>
            <a:pPr rtl="0"/>
            <a:r>
              <a:rPr lang="en-US" altLang="ko-KR" dirty="0" smtClean="0">
                <a:ea typeface="맑은 고딕" panose="020B0503020000020004" pitchFamily="50" charset="-127"/>
              </a:rPr>
              <a:t>2016117003 </a:t>
            </a:r>
            <a:r>
              <a:rPr lang="ko-KR" altLang="en-US" dirty="0" smtClean="0">
                <a:ea typeface="맑은 고딕" panose="020B0503020000020004" pitchFamily="50" charset="-127"/>
              </a:rPr>
              <a:t>장현수 </a:t>
            </a:r>
            <a:r>
              <a:rPr lang="en-US" altLang="ko-KR" dirty="0" smtClean="0"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ea typeface="맑은 고딕" panose="020B0503020000020004" pitchFamily="50" charset="-127"/>
              </a:rPr>
              <a:t>팀장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ea typeface="맑은 고딕" panose="020B0503020000020004" pitchFamily="50" charset="-127"/>
              </a:rPr>
              <a:t>보고서 제작 및 코드 구현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rtl="0"/>
            <a:endParaRPr lang="en-US" altLang="ko-KR" dirty="0" smtClean="0">
              <a:ea typeface="맑은 고딕" panose="020B0503020000020004" pitchFamily="50" charset="-127"/>
            </a:endParaRPr>
          </a:p>
          <a:p>
            <a:pPr rtl="0"/>
            <a:r>
              <a:rPr lang="en-US" altLang="ko-KR" dirty="0" smtClean="0"/>
              <a:t>2016116811 </a:t>
            </a:r>
            <a:r>
              <a:rPr lang="ko-KR" altLang="en-US" dirty="0" err="1" smtClean="0"/>
              <a:t>황찬웅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발표 및 </a:t>
            </a:r>
            <a:r>
              <a:rPr lang="ko-KR" altLang="en-US" dirty="0" err="1" smtClean="0"/>
              <a:t>코드구현</a:t>
            </a:r>
            <a:endParaRPr lang="en-US" altLang="ko-KR" dirty="0" smtClean="0"/>
          </a:p>
          <a:p>
            <a:pPr rtl="0"/>
            <a:endParaRPr lang="en-US" altLang="ko-KR" dirty="0" smtClean="0"/>
          </a:p>
          <a:p>
            <a:pPr rtl="0"/>
            <a:r>
              <a:rPr lang="en-US" altLang="ko-KR" dirty="0" smtClean="0">
                <a:ea typeface="맑은 고딕" panose="020B0503020000020004" pitchFamily="50" charset="-127"/>
              </a:rPr>
              <a:t>2016110253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박재화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: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데모동영상</a:t>
            </a:r>
            <a:r>
              <a:rPr lang="ko-KR" altLang="en-US" dirty="0" smtClean="0">
                <a:ea typeface="맑은 고딕" panose="020B0503020000020004" pitchFamily="50" charset="-127"/>
              </a:rPr>
              <a:t> 및 </a:t>
            </a:r>
            <a:r>
              <a:rPr lang="ko-KR" altLang="en-US" dirty="0" err="1" smtClean="0"/>
              <a:t>코드구현</a:t>
            </a:r>
            <a:endParaRPr lang="en-US" altLang="ko-KR" dirty="0" smtClean="0"/>
          </a:p>
          <a:p>
            <a:pPr rtl="0"/>
            <a:endParaRPr lang="en-US" altLang="ko-KR" dirty="0" smtClean="0"/>
          </a:p>
          <a:p>
            <a:pPr rtl="0"/>
            <a:r>
              <a:rPr lang="en-US" altLang="ko-KR" dirty="0" smtClean="0">
                <a:ea typeface="맑은 고딕" panose="020B0503020000020004" pitchFamily="50" charset="-127"/>
              </a:rPr>
              <a:t>2016110042 </a:t>
            </a:r>
            <a:r>
              <a:rPr lang="ko-KR" altLang="en-US" dirty="0" smtClean="0">
                <a:ea typeface="맑은 고딕" panose="020B0503020000020004" pitchFamily="50" charset="-127"/>
              </a:rPr>
              <a:t>전상건 </a:t>
            </a:r>
            <a:r>
              <a:rPr lang="en-US" altLang="ko-KR" dirty="0" smtClean="0">
                <a:ea typeface="맑은 고딕" panose="020B0503020000020004" pitchFamily="50" charset="-127"/>
              </a:rPr>
              <a:t>: </a:t>
            </a:r>
            <a:r>
              <a:rPr lang="en-US" altLang="ko-KR" dirty="0" err="1" smtClean="0"/>
              <a:t>ppt</a:t>
            </a:r>
            <a:r>
              <a:rPr lang="ko-KR" altLang="en-US" dirty="0" smtClean="0"/>
              <a:t>제작 및 코드 구현</a:t>
            </a: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9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91280" y="2636912"/>
            <a:ext cx="2427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</a:t>
            </a:r>
            <a:endParaRPr lang="en-US" altLang="ko-KR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84325272" descr="EMB000025602e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891280" cy="24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84324984" descr="EMB000025602e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429262"/>
            <a:ext cx="4891280" cy="24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84328152" descr="EMB000025602eb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85" y="3713802"/>
            <a:ext cx="4891280" cy="244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84328152" descr="EMB000025602eb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32" y="3717032"/>
            <a:ext cx="4891280" cy="244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C118A15-9930-400A-BD5F-1D073D0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108" y="527340"/>
            <a:ext cx="5327114" cy="767680"/>
          </a:xfrm>
        </p:spPr>
        <p:txBody>
          <a:bodyPr rtlCol="0"/>
          <a:lstStyle/>
          <a:p>
            <a:pPr algn="ctr" rtl="0"/>
            <a:r>
              <a:rPr lang="en-US" altLang="ko-KR" sz="4800" b="1" dirty="0" smtClean="0">
                <a:ea typeface="맑은 고딕" panose="020B0503020000020004" pitchFamily="50" charset="-127"/>
              </a:rPr>
              <a:t>Code(menu)</a:t>
            </a:r>
            <a:endParaRPr lang="en-US" altLang="ko-KR" sz="4800" b="1" dirty="0"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1196752"/>
            <a:ext cx="4500190" cy="5040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40" y="1319510"/>
            <a:ext cx="3467225" cy="40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C118A15-9930-400A-BD5F-1D073D0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092" y="404664"/>
            <a:ext cx="5651656" cy="9116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800" b="1" dirty="0" smtClean="0">
                <a:ea typeface="맑은 고딕" panose="020B0503020000020004" pitchFamily="50" charset="-127"/>
              </a:rPr>
              <a:t>Code(</a:t>
            </a:r>
            <a:r>
              <a:rPr lang="en-US" altLang="ko-KR" sz="4800" b="1" dirty="0" err="1" smtClean="0">
                <a:ea typeface="맑은 고딕" panose="020B0503020000020004" pitchFamily="50" charset="-127"/>
              </a:rPr>
              <a:t>gameScene</a:t>
            </a:r>
            <a:r>
              <a:rPr lang="en-US" altLang="ko-KR" sz="4800" b="1" dirty="0" smtClean="0">
                <a:ea typeface="맑은 고딕" panose="020B0503020000020004" pitchFamily="50" charset="-127"/>
              </a:rPr>
              <a:t>)</a:t>
            </a:r>
            <a:endParaRPr lang="en-US" altLang="ko-KR" sz="4800" b="1" dirty="0"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26" y="354805"/>
            <a:ext cx="4107346" cy="5760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28" y="354805"/>
            <a:ext cx="4174542" cy="4663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28" y="5018349"/>
            <a:ext cx="4174542" cy="12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C118A15-9930-400A-BD5F-1D073D0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332656"/>
            <a:ext cx="9143538" cy="850776"/>
          </a:xfrm>
        </p:spPr>
        <p:txBody>
          <a:bodyPr rtlCol="0"/>
          <a:lstStyle/>
          <a:p>
            <a:pPr algn="ctr" rtl="0"/>
            <a:r>
              <a:rPr lang="en-US" altLang="ko-KR" sz="4800" b="1" dirty="0" smtClean="0">
                <a:ea typeface="맑은 고딕" panose="020B0503020000020004" pitchFamily="50" charset="-127"/>
              </a:rPr>
              <a:t>Code(</a:t>
            </a:r>
            <a:r>
              <a:rPr lang="en-US" altLang="ko-KR" sz="4800" b="1" dirty="0" err="1" smtClean="0"/>
              <a:t>GameScene</a:t>
            </a:r>
            <a:r>
              <a:rPr lang="en-US" altLang="ko-KR" sz="4800" b="1" dirty="0" smtClean="0">
                <a:ea typeface="맑은 고딕" panose="020B0503020000020004" pitchFamily="50" charset="-127"/>
              </a:rPr>
              <a:t>)</a:t>
            </a:r>
            <a:endParaRPr lang="en-US" altLang="ko-KR" sz="4800" b="1" dirty="0"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" y="1183432"/>
            <a:ext cx="4107081" cy="48341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293" y="1183431"/>
            <a:ext cx="4112752" cy="48341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44" y="1185990"/>
            <a:ext cx="3878419" cy="38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C118A15-9930-400A-BD5F-1D073D07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40" y="332656"/>
            <a:ext cx="5075592" cy="83968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800" b="1" dirty="0" smtClean="0">
                <a:ea typeface="맑은 고딕" panose="020B0503020000020004" pitchFamily="50" charset="-127"/>
              </a:rPr>
              <a:t>Code(</a:t>
            </a:r>
            <a:r>
              <a:rPr lang="en-US" altLang="ko-KR" sz="4800" b="1" dirty="0" err="1" smtClean="0">
                <a:ea typeface="맑은 고딕" panose="020B0503020000020004" pitchFamily="50" charset="-127"/>
              </a:rPr>
              <a:t>GameOver</a:t>
            </a:r>
            <a:r>
              <a:rPr lang="en-US" altLang="ko-KR" sz="4800" b="1" dirty="0" smtClean="0">
                <a:ea typeface="맑은 고딕" panose="020B0503020000020004" pitchFamily="50" charset="-127"/>
              </a:rPr>
              <a:t>)</a:t>
            </a:r>
            <a:endParaRPr lang="en-US" altLang="ko-KR" sz="4800" b="1" dirty="0"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172344"/>
            <a:ext cx="3542049" cy="50649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4" y="1172344"/>
            <a:ext cx="3686065" cy="37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 테두리 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1664_TF02801098" id="{FC961549-F731-4B9C-9FDC-A89AEC5CA0F0}" vid="{699D4F08-1FFC-41C7-98CF-3A2C8B29512D}"/>
    </a:ext>
  </a:extLst>
</a:theme>
</file>

<file path=ppt/theme/theme2.xml><?xml version="1.0" encoding="utf-8"?>
<a:theme xmlns:a="http://schemas.openxmlformats.org/drawingml/2006/main" name="Office 테마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검은색 줄무늬 테두리 프레젠테이션(와이드스크린)</Template>
  <TotalTime>96</TotalTime>
  <Words>121</Words>
  <Application>Microsoft Office PowerPoint</Application>
  <PresentationFormat>사용자 지정</PresentationFormat>
  <Paragraphs>52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Euphemia</vt:lpstr>
      <vt:lpstr>맑은 고딕</vt:lpstr>
      <vt:lpstr>휴먼편지체</vt:lpstr>
      <vt:lpstr>Arial</vt:lpstr>
      <vt:lpstr>줄무늬 테두리 16x9</vt:lpstr>
      <vt:lpstr>PowerPoint 프레젠테이션</vt:lpstr>
      <vt:lpstr>Index</vt:lpstr>
      <vt:lpstr>Intro</vt:lpstr>
      <vt:lpstr>Intro</vt:lpstr>
      <vt:lpstr>PowerPoint 프레젠테이션</vt:lpstr>
      <vt:lpstr>Code(menu)</vt:lpstr>
      <vt:lpstr>Code(gameScene)</vt:lpstr>
      <vt:lpstr>Code(GameScene)</vt:lpstr>
      <vt:lpstr>Code(GameOver)</vt:lpstr>
      <vt:lpstr>Code(Record)</vt:lpstr>
      <vt:lpstr>시연 영상</vt:lpstr>
      <vt:lpstr>개선사항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7조 Project</dc:title>
  <dc:creator>전 상건</dc:creator>
  <cp:lastModifiedBy>전 상건</cp:lastModifiedBy>
  <cp:revision>13</cp:revision>
  <dcterms:created xsi:type="dcterms:W3CDTF">2019-06-20T04:54:29Z</dcterms:created>
  <dcterms:modified xsi:type="dcterms:W3CDTF">2019-06-20T07:13:36Z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